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75" r:id="rId20"/>
    <p:sldId id="261" r:id="rId21"/>
    <p:sldId id="265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11.02.2024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11.02.2024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 </a:t>
            </a:r>
            <a:r>
              <a:rPr lang="cs-CZ" dirty="0" err="1"/>
              <a:t>backendove</a:t>
            </a:r>
            <a:r>
              <a:rPr lang="cs-CZ" dirty="0"/>
              <a:t> programy, každý si </a:t>
            </a:r>
            <a:r>
              <a:rPr lang="cs-CZ" dirty="0" err="1"/>
              <a:t>vytvori</a:t>
            </a:r>
            <a:r>
              <a:rPr lang="cs-CZ" dirty="0"/>
              <a:t> 2 </a:t>
            </a:r>
            <a:r>
              <a:rPr lang="cs-CZ" dirty="0" err="1"/>
              <a:t>sockety</a:t>
            </a:r>
            <a:br>
              <a:rPr lang="cs-CZ" dirty="0"/>
            </a:br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Existují 3</a:t>
            </a:r>
            <a:br>
              <a:rPr lang="cs-CZ" dirty="0"/>
            </a:br>
            <a:r>
              <a:rPr lang="cs-CZ" dirty="0"/>
              <a:t>moznost nahrát soubor</a:t>
            </a:r>
          </a:p>
          <a:p>
            <a:r>
              <a:rPr lang="cs-CZ" dirty="0" err="1"/>
              <a:t>Nasledne</a:t>
            </a:r>
            <a:r>
              <a:rPr lang="cs-CZ" dirty="0"/>
              <a:t> prostřednictvím jakéhokoliv prostředí spustit a nastavovat </a:t>
            </a:r>
            <a:r>
              <a:rPr lang="cs-CZ"/>
              <a:t>promitani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iexpress.com/i/32386911094.html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tecnica.com/wp-content/uploads/2015/06/f4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BD2Sh3UsCVk" TargetMode="Externa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herent.com/news/glossary/laser-scanning" TargetMode="Externa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8" name="Zástupný symbol pro zápatí 3">
            <a:extLst>
              <a:ext uri="{FF2B5EF4-FFF2-40B4-BE49-F238E27FC236}">
                <a16:creationId xmlns:a16="http://schemas.microsoft.com/office/drawing/2014/main" id="{1E6047CE-6D33-489F-9304-1EC68DF0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373151"/>
          </a:xfrm>
        </p:spPr>
        <p:txBody>
          <a:bodyPr>
            <a:normAutofit/>
          </a:bodyPr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r>
              <a:rPr lang="cs-CZ" dirty="0"/>
              <a:t>RGB Laser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242146"/>
            <a:ext cx="5257800" cy="361956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734420" y="3861709"/>
            <a:ext cx="16193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tecnica.com</a:t>
            </a:r>
            <a:endParaRPr lang="cs-CZ" sz="1300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3956180" y="3607974"/>
            <a:ext cx="4127240" cy="249359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8079286" y="5776428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aliexpress.com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Displej a enkodér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CB8BD-D046-4D16-BB4B-8659A7FD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Interakce s uživatelem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C0B4EAF-C22F-47AA-B566-14D8C3F4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9FBDB4-847B-4785-BF0A-8FA7EAA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45" y="951625"/>
            <a:ext cx="4711959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Management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analogového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47600" imgH="2831400" progId="">
                  <p:embed/>
                </p:oleObj>
              </mc:Choice>
              <mc:Fallback>
                <p:oleObj r:id="rId4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4974" y="1004018"/>
            <a:ext cx="3037869" cy="170880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670473" y="288782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YouTube / </a:t>
            </a:r>
            <a:r>
              <a:rPr lang="cs-CZ" sz="1000" dirty="0" err="1">
                <a:hlinkClick r:id="rId7"/>
              </a:rPr>
              <a:t>Ayush</a:t>
            </a:r>
            <a:r>
              <a:rPr lang="cs-CZ" sz="1000" dirty="0">
                <a:hlinkClick r:id="rId7"/>
              </a:rPr>
              <a:t> </a:t>
            </a:r>
            <a:r>
              <a:rPr lang="cs-CZ" sz="1000" dirty="0" err="1">
                <a:hlinkClick r:id="rId7"/>
              </a:rPr>
              <a:t>Bakshi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</a:t>
            </a:r>
            <a:endParaRPr lang="cs-CZ" dirty="0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7A8F9090-C228-4D08-AC24-704F6D72B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6153" y="2079627"/>
            <a:ext cx="4784436" cy="3497318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2F3B27D-CB6C-438C-B5E0-E035180BB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5111" y="1899435"/>
            <a:ext cx="4784436" cy="3497318"/>
          </a:xfrm>
          <a:prstGeom prst="rect">
            <a:avLst/>
          </a:prstGeom>
        </p:spPr>
      </p:pic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886036" y="1436068"/>
            <a:ext cx="2392219" cy="446596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0327" y="3309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RGB barvy</a:t>
            </a:r>
          </a:p>
          <a:p>
            <a:pPr lvl="1"/>
            <a:r>
              <a:rPr lang="cs-CZ" dirty="0"/>
              <a:t>Komunikace s UI programy</a:t>
            </a:r>
          </a:p>
          <a:p>
            <a:r>
              <a:rPr lang="cs-CZ" dirty="0"/>
              <a:t>Vlastnosti:</a:t>
            </a:r>
          </a:p>
          <a:p>
            <a:pPr lvl="1"/>
            <a:r>
              <a:rPr lang="cs-CZ" dirty="0"/>
              <a:t>Rychlost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r>
              <a:rPr lang="cs-CZ" dirty="0"/>
              <a:t>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17252" y="6074195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coherent.com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790EE223-7B16-40BF-A8FE-3D1B49C0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24" y="0"/>
            <a:ext cx="5023376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Budoucnost:</a:t>
            </a:r>
          </a:p>
          <a:p>
            <a:pPr lvl="1"/>
            <a:r>
              <a:rPr lang="cs-CZ" dirty="0"/>
              <a:t>Živé kreslení v UI</a:t>
            </a:r>
          </a:p>
          <a:p>
            <a:pPr lvl="1"/>
            <a:r>
              <a:rPr lang="cs-CZ" dirty="0"/>
              <a:t>Online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Promítací program + přívětivé uživatelské prostředí</a:t>
            </a:r>
          </a:p>
          <a:p>
            <a:r>
              <a:rPr lang="cs-CZ" dirty="0"/>
              <a:t>Zajistit jednoduchou instalaci SW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1974980" y="968375"/>
            <a:ext cx="824204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None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7464</TotalTime>
  <Words>580</Words>
  <Application>Microsoft Office PowerPoint</Application>
  <PresentationFormat>Širokoúhlá obrazovka</PresentationFormat>
  <Paragraphs>126</Paragraphs>
  <Slides>21</Slides>
  <Notes>9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21</vt:i4>
      </vt:variant>
    </vt:vector>
  </HeadingPairs>
  <TitlesOfParts>
    <vt:vector size="26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Displej a enkodér</vt:lpstr>
      <vt:lpstr>Hardware - DPS</vt:lpstr>
      <vt:lpstr>Generátor analogového signálu pro galvanometry</vt:lpstr>
      <vt:lpstr>Software - Struktura</vt:lpstr>
      <vt:lpstr>Software - Instalační skript</vt:lpstr>
      <vt:lpstr>Software - lasershow</vt:lpstr>
      <vt:lpstr>Software - 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300</cp:revision>
  <dcterms:created xsi:type="dcterms:W3CDTF">2020-03-21T20:56:17Z</dcterms:created>
  <dcterms:modified xsi:type="dcterms:W3CDTF">2024-02-11T20:34:35Z</dcterms:modified>
</cp:coreProperties>
</file>